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commentAuthors+xml" PartName="/ppt/commentAuthors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9144000" cy="6858000" type="screen4x3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orient="horz" pos="3997" userDrawn="1">
          <p15:clr>
            <a:srgbClr val="A4A3A4"/>
          </p15:clr>
        </p15:guide>
        <p15:guide id="3" pos="249" userDrawn="1">
          <p15:clr>
            <a:srgbClr val="A4A3A4"/>
          </p15:clr>
        </p15:guide>
        <p15:guide id="4" pos="55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dine Sanhueza" initials="K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B215B"/>
    <a:srgbClr val="003D7C"/>
    <a:srgbClr val="CD0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3"/>
    <p:restoredTop sz="94343" autoAdjust="0"/>
  </p:normalViewPr>
  <p:slideViewPr>
    <p:cSldViewPr snapToGrid="0" snapToObjects="1">
      <p:cViewPr varScale="1">
        <p:scale>
          <a:sx n="58" d="100"/>
          <a:sy n="58" d="100"/>
        </p:scale>
        <p:origin x="53" y="590"/>
      </p:cViewPr>
      <p:guideLst>
        <p:guide orient="horz" pos="1139"/>
        <p:guide orient="horz" pos="3997"/>
        <p:guide pos="249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31" Type="http://schemas.openxmlformats.org/officeDocument/2006/relationships/slide" Target="slides/slide24.xml"/><Relationship Id="rId51" Type="http://schemas.openxmlformats.org/officeDocument/2006/relationships/slide" Target="slides/slide44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13" Type="http://schemas.openxmlformats.org/officeDocument/2006/relationships/slide" Target="slides/slide6.xml"/><Relationship Id="rId62" Type="http://schemas.openxmlformats.org/officeDocument/2006/relationships/slide" Target="slides/slide55.xml"/><Relationship Id="rId46" Type="http://schemas.openxmlformats.org/officeDocument/2006/relationships/slide" Target="slides/slide39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22" Type="http://schemas.openxmlformats.org/officeDocument/2006/relationships/slide" Target="slides/slide15.xml"/><Relationship Id="rId20" Type="http://schemas.openxmlformats.org/officeDocument/2006/relationships/slide" Target="slides/slide13.xml"/><Relationship Id="rId55" Type="http://schemas.openxmlformats.org/officeDocument/2006/relationships/slide" Target="slides/slide4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68" Type="http://schemas.openxmlformats.org/officeDocument/2006/relationships/slide" Target="slides/slide61.xml"/><Relationship Id="rId25" Type="http://schemas.openxmlformats.org/officeDocument/2006/relationships/slide" Target="slides/slide18.xml"/><Relationship Id="rId14" Type="http://schemas.openxmlformats.org/officeDocument/2006/relationships/slide" Target="slides/slide7.xml"/><Relationship Id="rId12" Type="http://schemas.openxmlformats.org/officeDocument/2006/relationships/slide" Target="slides/slide5.xml"/><Relationship Id="rId54" Type="http://schemas.openxmlformats.org/officeDocument/2006/relationships/slide" Target="slides/slide47.xml"/><Relationship Id="rId59" Type="http://schemas.openxmlformats.org/officeDocument/2006/relationships/slide" Target="slides/slide52.xml"/><Relationship Id="rId50" Type="http://schemas.openxmlformats.org/officeDocument/2006/relationships/slide" Target="slides/slide43.xml"/><Relationship Id="rId26" Type="http://schemas.openxmlformats.org/officeDocument/2006/relationships/slide" Target="slides/slide19.xml"/><Relationship Id="rId42" Type="http://schemas.openxmlformats.org/officeDocument/2006/relationships/slide" Target="slides/slide35.xml"/><Relationship Id="rId45" Type="http://schemas.openxmlformats.org/officeDocument/2006/relationships/slide" Target="slides/slide38.xml"/><Relationship Id="rId47" Type="http://schemas.openxmlformats.org/officeDocument/2006/relationships/slide" Target="slides/slide40.xml"/><Relationship Id="rId35" Type="http://schemas.openxmlformats.org/officeDocument/2006/relationships/slide" Target="slides/slide28.xml"/><Relationship Id="rId49" Type="http://schemas.openxmlformats.org/officeDocument/2006/relationships/slide" Target="slides/slide42.xml"/><Relationship Id="rId39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32" Type="http://schemas.openxmlformats.org/officeDocument/2006/relationships/slide" Target="slides/slide25.xml"/><Relationship Id="rId63" Type="http://schemas.openxmlformats.org/officeDocument/2006/relationships/slide" Target="slides/slide56.xml"/><Relationship Id="rId28" Type="http://schemas.openxmlformats.org/officeDocument/2006/relationships/slide" Target="slides/slide21.xml"/><Relationship Id="rId7" Type="http://schemas.openxmlformats.org/officeDocument/2006/relationships/tableStyles" Target="tableStyles.xml"/><Relationship Id="rId60" Type="http://schemas.openxmlformats.org/officeDocument/2006/relationships/slide" Target="slides/slide53.xml"/><Relationship Id="rId19" Type="http://schemas.openxmlformats.org/officeDocument/2006/relationships/slide" Target="slides/slide12.xml"/><Relationship Id="rId15" Type="http://schemas.openxmlformats.org/officeDocument/2006/relationships/slide" Target="slides/slide8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38" Type="http://schemas.openxmlformats.org/officeDocument/2006/relationships/slide" Target="slides/slide31.xml"/><Relationship Id="rId43" Type="http://schemas.openxmlformats.org/officeDocument/2006/relationships/slide" Target="slides/slide36.xml"/><Relationship Id="rId3" Type="http://schemas.openxmlformats.org/officeDocument/2006/relationships/commentAuthors" Target="commentAuthors.xml"/><Relationship Id="rId16" Type="http://schemas.openxmlformats.org/officeDocument/2006/relationships/slide" Target="slides/slide9.xml"/><Relationship Id="rId23" Type="http://schemas.openxmlformats.org/officeDocument/2006/relationships/slide" Target="slides/slide1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18" Type="http://schemas.openxmlformats.org/officeDocument/2006/relationships/slide" Target="slides/slide11.xml"/><Relationship Id="rId27" Type="http://schemas.openxmlformats.org/officeDocument/2006/relationships/slide" Target="slides/slide20.xml"/><Relationship Id="rId34" Type="http://schemas.openxmlformats.org/officeDocument/2006/relationships/slide" Target="slides/slide27.xml"/><Relationship Id="rId61" Type="http://schemas.openxmlformats.org/officeDocument/2006/relationships/slide" Target="slides/slide54.xml"/><Relationship Id="rId30" Type="http://schemas.openxmlformats.org/officeDocument/2006/relationships/slide" Target="slides/slide23.xml"/><Relationship Id="rId5" Type="http://schemas.openxmlformats.org/officeDocument/2006/relationships/viewProps" Target="viewProps.xml"/><Relationship Id="rId53" Type="http://schemas.openxmlformats.org/officeDocument/2006/relationships/slide" Target="slides/slide46.xml"/><Relationship Id="rId9" Type="http://schemas.openxmlformats.org/officeDocument/2006/relationships/slide" Target="slides/slide2.xml"/><Relationship Id="rId4" Type="http://schemas.openxmlformats.org/officeDocument/2006/relationships/presProps" Target="presProps.xml"/><Relationship Id="rId64" Type="http://schemas.openxmlformats.org/officeDocument/2006/relationships/slide" Target="slides/slide57.xml"/><Relationship Id="rId10" Type="http://schemas.openxmlformats.org/officeDocument/2006/relationships/slide" Target="slides/slide3.xml"/><Relationship Id="rId29" Type="http://schemas.openxmlformats.org/officeDocument/2006/relationships/slide" Target="slides/slide22.xml"/><Relationship Id="rId8" Type="http://schemas.openxmlformats.org/officeDocument/2006/relationships/slide" Target="slides/slide1.xml"/><Relationship Id="rId67" Type="http://schemas.openxmlformats.org/officeDocument/2006/relationships/slide" Target="slides/slide60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37" Type="http://schemas.openxmlformats.org/officeDocument/2006/relationships/slide" Target="slides/slide30.xml"/><Relationship Id="rId2" Type="http://schemas.openxmlformats.org/officeDocument/2006/relationships/notesMaster" Target="notesMasters/notesMaster1.xml"/><Relationship Id="rId58" Type="http://schemas.openxmlformats.org/officeDocument/2006/relationships/slide" Target="slides/slide51.xml"/><Relationship Id="rId56" Type="http://schemas.openxmlformats.org/officeDocument/2006/relationships/slide" Target="slides/slide49.xml"/><Relationship Id="rId48" Type="http://schemas.openxmlformats.org/officeDocument/2006/relationships/slide" Target="slides/slide4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8E0D6-6212-E842-A73E-3B7FC6A8F192}" type="datetimeFigureOut">
              <a:rPr lang="es-ES_tradnl" smtClean="0"/>
              <a:t>18/08/2020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1B0C3-C0CF-7144-9FB0-F96185DCCED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573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4578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7817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62952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72786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13429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563" y="18256"/>
            <a:ext cx="5975927" cy="7298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E4D790-4C2B-4D52-9BB6-D68CC78EB3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5675" y="5652655"/>
            <a:ext cx="4165600" cy="61003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4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67471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351428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30783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415363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4638761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3" Type="http://schemas.openxmlformats.org/officeDocument/2006/relationships/slideLayout" Target="../slideLayouts/slideLayout3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1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120B0-2BAF-C849-945E-F9FEF71CE641}" type="datetimeFigureOut">
              <a:rPr lang="es-PA" smtClean="0"/>
              <a:t>18/8/20</a:t>
            </a:fld>
            <a:endParaRPr lang="es-P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6C9A-B325-0843-9242-79B54DC37190}" type="slidenum">
              <a:rPr lang="es-PA" smtClean="0"/>
              <a:t>‹#›</a:t>
            </a:fld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129320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3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3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1.xml.rels><?xml version='1.0' encoding='UTF-8' standalone='yes'?>
<Relationships xmlns="http://schemas.openxmlformats.org/package/2006/relationships"><Relationship Id="rId3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2.xml.rels><?xml version='1.0' encoding='UTF-8' standalone='yes'?>
<Relationships xmlns="http://schemas.openxmlformats.org/package/2006/relationships"><Relationship Id="rId3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3.xml.rels><?xml version='1.0' encoding='UTF-8' standalone='yes'?>
<Relationships xmlns="http://schemas.openxmlformats.org/package/2006/relationships"><Relationship Id="rId3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3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5.xml.rels><?xml version='1.0' encoding='UTF-8' standalone='yes'?>
<Relationships xmlns="http://schemas.openxmlformats.org/package/2006/relationships"><Relationship Id="rId3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6.xml.rels><?xml version='1.0' encoding='UTF-8' standalone='yes'?>
<Relationships xmlns="http://schemas.openxmlformats.org/package/2006/relationships"><Relationship Id="rId3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7.xml.rels><?xml version='1.0' encoding='UTF-8' standalone='yes'?>
<Relationships xmlns="http://schemas.openxmlformats.org/package/2006/relationships"><Relationship Id="rId3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8.xml.rels><?xml version='1.0' encoding='UTF-8' standalone='yes'?>
<Relationships xmlns="http://schemas.openxmlformats.org/package/2006/relationships"><Relationship Id="rId3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3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3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3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2.xml.rels><?xml version='1.0' encoding='UTF-8' standalone='yes'?>
<Relationships xmlns="http://schemas.openxmlformats.org/package/2006/relationships"><Relationship Id="rId3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3.xml.rels><?xml version='1.0' encoding='UTF-8' standalone='yes'?>
<Relationships xmlns="http://schemas.openxmlformats.org/package/2006/relationships"><Relationship Id="rId3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4.xml.rels><?xml version='1.0' encoding='UTF-8' standalone='yes'?>
<Relationships xmlns="http://schemas.openxmlformats.org/package/2006/relationships"><Relationship Id="rId3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5.xml.rels><?xml version='1.0' encoding='UTF-8' standalone='yes'?>
<Relationships xmlns="http://schemas.openxmlformats.org/package/2006/relationships"><Relationship Id="rId3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6.xml.rels><?xml version='1.0' encoding='UTF-8' standalone='yes'?>
<Relationships xmlns="http://schemas.openxmlformats.org/package/2006/relationships"><Relationship Id="rId3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7.xml.rels><?xml version='1.0' encoding='UTF-8' standalone='yes'?>
<Relationships xmlns="http://schemas.openxmlformats.org/package/2006/relationships"><Relationship Id="rId3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8.xml.rels><?xml version='1.0' encoding='UTF-8' standalone='yes'?>
<Relationships xmlns="http://schemas.openxmlformats.org/package/2006/relationships"><Relationship Id="rId3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3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3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3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1.xml.rels><?xml version='1.0' encoding='UTF-8' standalone='yes'?>
<Relationships xmlns="http://schemas.openxmlformats.org/package/2006/relationships"><Relationship Id="rId3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2.xml.rels><?xml version='1.0' encoding='UTF-8' standalone='yes'?>
<Relationships xmlns="http://schemas.openxmlformats.org/package/2006/relationships"><Relationship Id="rId3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3.xml.rels><?xml version='1.0' encoding='UTF-8' standalone='yes'?>
<Relationships xmlns="http://schemas.openxmlformats.org/package/2006/relationships"><Relationship Id="rId3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4.xml.rels><?xml version='1.0' encoding='UTF-8' standalone='yes'?>
<Relationships xmlns="http://schemas.openxmlformats.org/package/2006/relationships"><Relationship Id="rId3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5.xml.rels><?xml version='1.0' encoding='UTF-8' standalone='yes'?>
<Relationships xmlns="http://schemas.openxmlformats.org/package/2006/relationships"><Relationship Id="rId3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6.xml.rels><?xml version='1.0' encoding='UTF-8' standalone='yes'?>
<Relationships xmlns="http://schemas.openxmlformats.org/package/2006/relationships"><Relationship Id="rId3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7.xml.rels><?xml version='1.0' encoding='UTF-8' standalone='yes'?>
<Relationships xmlns="http://schemas.openxmlformats.org/package/2006/relationships"><Relationship Id="rId3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8.xml.rels><?xml version='1.0' encoding='UTF-8' standalone='yes'?>
<Relationships xmlns="http://schemas.openxmlformats.org/package/2006/relationships"><Relationship Id="rId3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9.xml.rels><?xml version='1.0' encoding='UTF-8' standalone='yes'?>
<Relationships xmlns="http://schemas.openxmlformats.org/package/2006/relationships"><Relationship Id="rId3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.xml.rels><?xml version='1.0' encoding='UTF-8' standalone='yes'?>
<Relationships xmlns="http://schemas.openxmlformats.org/package/2006/relationships"><Relationship Id="rId3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3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1.xml.rels><?xml version='1.0' encoding='UTF-8' standalone='yes'?>
<Relationships xmlns="http://schemas.openxmlformats.org/package/2006/relationships"><Relationship Id="rId3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3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3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4.xml.rels><?xml version='1.0' encoding='UTF-8' standalone='yes'?>
<Relationships xmlns="http://schemas.openxmlformats.org/package/2006/relationships"><Relationship Id="rId3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3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3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7.xml.rels><?xml version='1.0' encoding='UTF-8' standalone='yes'?>
<Relationships xmlns="http://schemas.openxmlformats.org/package/2006/relationships"><Relationship Id="rId3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8.xml.rels><?xml version='1.0' encoding='UTF-8' standalone='yes'?>
<Relationships xmlns="http://schemas.openxmlformats.org/package/2006/relationships"><Relationship Id="rId3" Type="http://schemas.openxmlformats.org/officeDocument/2006/relationships/image" Target="../media/image5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49.xml.rels><?xml version='1.0' encoding='UTF-8' standalone='yes'?>
<Relationships xmlns="http://schemas.openxmlformats.org/package/2006/relationships"><Relationship Id="rId3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3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3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1.xml.rels><?xml version='1.0' encoding='UTF-8' standalone='yes'?>
<Relationships xmlns="http://schemas.openxmlformats.org/package/2006/relationships"><Relationship Id="rId3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2.xml.rels><?xml version='1.0' encoding='UTF-8' standalone='yes'?>
<Relationships xmlns="http://schemas.openxmlformats.org/package/2006/relationships"><Relationship Id="rId3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3.xml.rels><?xml version='1.0' encoding='UTF-8' standalone='yes'?>
<Relationships xmlns="http://schemas.openxmlformats.org/package/2006/relationships"><Relationship Id="rId3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4.xml.rels><?xml version='1.0' encoding='UTF-8' standalone='yes'?>
<Relationships xmlns="http://schemas.openxmlformats.org/package/2006/relationships"><Relationship Id="rId3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5.xml.rels><?xml version='1.0' encoding='UTF-8' standalone='yes'?>
<Relationships xmlns="http://schemas.openxmlformats.org/package/2006/relationships"><Relationship Id="rId3" Type="http://schemas.openxmlformats.org/officeDocument/2006/relationships/image" Target="../media/image5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6.xml.rels><?xml version='1.0' encoding='UTF-8' standalone='yes'?>
<Relationships xmlns="http://schemas.openxmlformats.org/package/2006/relationships"><Relationship Id="rId3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7.xml.rels><?xml version='1.0' encoding='UTF-8' standalone='yes'?>
<Relationships xmlns="http://schemas.openxmlformats.org/package/2006/relationships"><Relationship Id="rId3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8.xml.rels><?xml version='1.0' encoding='UTF-8' standalone='yes'?>
<Relationships xmlns="http://schemas.openxmlformats.org/package/2006/relationships"><Relationship Id="rId3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59.xml.rels><?xml version='1.0' encoding='UTF-8' standalone='yes'?>
<Relationships xmlns="http://schemas.openxmlformats.org/package/2006/relationships"><Relationship Id="rId3" Type="http://schemas.openxmlformats.org/officeDocument/2006/relationships/image" Target="../media/image6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6.xml.rels><?xml version='1.0' encoding='UTF-8' standalone='yes'?>
<Relationships xmlns="http://schemas.openxmlformats.org/package/2006/relationships"><Relationship Id="rId3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0.xml.rels><?xml version='1.0' encoding='UTF-8' standalone='yes'?>
<Relationships xmlns="http://schemas.openxmlformats.org/package/2006/relationships"><Relationship Id="rId3" Type="http://schemas.openxmlformats.org/officeDocument/2006/relationships/image" Target="../media/image6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61.xml.rels><?xml version='1.0' encoding='UTF-8' standalone='yes'?>
<Relationships xmlns="http://schemas.openxmlformats.org/package/2006/relationships"><Relationship Id="rId3" Type="http://schemas.openxmlformats.org/officeDocument/2006/relationships/image" Target="../media/image6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7.xml.rels><?xml version='1.0' encoding='UTF-8' standalone='yes'?>
<Relationships xmlns="http://schemas.openxmlformats.org/package/2006/relationships"><Relationship Id="rId3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3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3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Radio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Radio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265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283.55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1,134.20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Ra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675200" cy="521207"/>
          </a:xfrm>
          <a:prstGeom prst="rect">
            <a:avLst/>
          </a:prstGeom>
        </p:spPr>
      </p:pic>
      <p:pic>
        <p:nvPicPr>
          <p:cNvPr id="7" name="Picture 6" descr="PANAMA PACIFICO 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https://www.eventos507.com/expo-feria-2020-de-panama-pacifico/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Eventos 507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https://profesionalespanama.net/nacionales/anuncian-feria-de-la-asociacion-de-empresas-del-area-panama-pacifico/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Profesionales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https://www.panamaamerica.com.pa/economia/anuncian-feria-asociacion-empresas-del-area-panama-pacifico-117409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América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Televisión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Telemetro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128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3,910.40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15,641.60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7" name="Picture 6" descr="PANAMA PACIFICO 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https://www.telemetro.com/nacionales/2020/10/15/expo-feria-asociacion-empresas-panama/3348756.html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Telemetro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128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1,303.47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5,213.88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Impreso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16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América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Impreso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2,779.92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11,119.68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Impres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77240"/>
            <a:ext cx="777240" cy="777240"/>
          </a:xfrm>
          <a:prstGeom prst="rect">
            <a:avLst/>
          </a:prstGeom>
        </p:spPr>
      </p:pic>
      <p:pic>
        <p:nvPicPr>
          <p:cNvPr id="7" name="Picture 6" descr="PANAMA PACIFICO 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16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https://grupostt.com/2020/10/16/expo-feria-de-empresas-panama-pacifico-2020/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Grupo STT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16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https://www.pressreader.com/panama/panama-america/20201016/281745566866116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Press Reader- Panamá América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Radio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Radio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228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243.96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975.84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Ra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675200" cy="521207"/>
          </a:xfrm>
          <a:prstGeom prst="rect">
            <a:avLst/>
          </a:prstGeom>
        </p:spPr>
      </p:pic>
      <p:pic>
        <p:nvPicPr>
          <p:cNvPr id="7" name="Picture 6" descr="PANAMA PACIFICO 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https://www.radiopanama.com.pa/noticias/actualidad/expoferia-2020-se-realizara-de-manera-virtual/20201017/nota/4078494.aspx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https://www.radiopanama.com.pa/noticias/actualidad/inaugura-expo-feria-de-adedap-se-centrara-en-turismo-tecnologia-educacion-emprendimientos-y-vacantes/20201020/nota/4079168.aspx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Televisión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ECOTV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60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2,400.00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7" name="Picture 6" descr="PANAMA PACIFICO 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https://www.viajesboletin.com/categorias/principales/panama/76501-anuncian-feria-de-la-asociacion-de-empresas-del-area-panama-pacifico/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Viajes Boletín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Televisión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245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3,675.00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14,700.00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7" name="Picture 6" descr="PANAMA PACIFICO 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https://www.youtube.com/watch?v=mNC2lC4ALFY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1,225.00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4,900.00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3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https://nexnoticias.ruplayers.com/04B6ltCmaHGAfo0/entrevista-a-jaime-carrizo-presidente-de-la-asoc-adedapp.html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1,225.00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4,900.00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3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https://pa.domiplay.net/video/entrevista-a-jaime-carrizo-presidente-19-10-20-nex-mnclfy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1,225.00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4,900.00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https://www.dailymotion.com/video/x7wxvej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1,225.00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4,900.00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3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Televisión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TVN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65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1,985.75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7,943.00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7" name="Picture 6" descr="PANAMA PACIFICO 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Televisión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ECOTV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60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2,400.00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7" name="Picture 6" descr="PANAMA PACIFICO 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https://www.diaadia.com.pa/el-pais/mitradel-participa-de-la-expo-feria-de-panama-pacifico-2020-371552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13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https://www.panama24horas.com.pa/empresas/expo-feria-de-la-asociacion-de-empresas-del-area-panama-pacifico-un-encuentro-de-crecimiento-bienestar-y-emprendimiento/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24 Horas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21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https://www.panama24horas.com.pa/panama/mitradel-participa-de-la-expo-feria-de-adedapp-2020/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24 Horas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Radio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22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La Exitosa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Radio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900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963.00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3,852.00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Rad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675200" cy="521207"/>
          </a:xfrm>
          <a:prstGeom prst="rect">
            <a:avLst/>
          </a:prstGeom>
        </p:spPr>
      </p:pic>
      <p:pic>
        <p:nvPicPr>
          <p:cNvPr id="7" name="Picture 6" descr="PANAMA PACIFICO 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Televisión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23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Televisión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316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4,740.00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18,960.00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8581" cy="521207"/>
          </a:xfrm>
          <a:prstGeom prst="rect">
            <a:avLst/>
          </a:prstGeom>
        </p:spPr>
      </p:pic>
      <p:pic>
        <p:nvPicPr>
          <p:cNvPr id="7" name="Picture 6" descr="PANAMA PACIFICO 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23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https://youtu.be/PjSh3QbfyX4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316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1,580.00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6,320.00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3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23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https://www.dailymotion.com/video/x7x1m8f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316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1,580.00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6,320.00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5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23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https://pa.domiplay.net/video/entrevista-a-hernan-rios-gerente-23-10-20-nex-pjsyx4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NEXTV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316 segundos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1,580.00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6,320.00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revistainversionesynegocios.com/2020/10/24/ley-emma-buenas-noticias-para-las-areas-economicas-especiales-como-panama-pacifico/#~text=LEY%20EMMA%20BUENAS%20NOTICIAS%20PARA%20LAS%20AREAS%20ECONOMICAS%20ESPECIALES%20COMO%20PANAMA%20PACIFICO.,-octubre%2024%2C%202020&amp;text=La%20reci%C3%A9n%20sancionada%20Ley%20EMMA,manufactura%2C%20ha%20generado%20muchas%20expectativa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Revista Inversiones y Negocios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https://www.martesfinanciero.com/voz-calificada/la-ley-emma-una-oportunidad-para-atraer-mas-inversiones-a-panama-pacifico/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Martes Financiero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5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elcapitalfinanciero.com/ley-emma-una-buena-noticia-para-areas-economicas-especiales-como-panama-pacifico/#~text=Ley%20EMMA%2C%20una%20buena%20noticia%20para%20%C3%81reas%20Econ%C3%B3micas%20Especiales%20como%20Panam%C3%A1%20Pac%C3%ADfico,-En%20Empresas%2C%20Top&amp;text=Compartir%20en%3A&amp;text=La%20ley%20refuerza%20el%20establecimiento,desarrollo%20de%20la%20industria%20manufacturera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El Capital Financiero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Impreso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28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https://www.google.com/doodles/celebrating-claudia-jones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Metro Libre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Impreso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2Cx 10"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644.38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2,577.52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Impres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777240"/>
            <a:ext cx="777240" cy="777240"/>
          </a:xfrm>
          <a:prstGeom prst="rect">
            <a:avLst/>
          </a:prstGeom>
        </p:spPr>
      </p:pic>
      <p:pic>
        <p:nvPicPr>
          <p:cNvPr id="7" name="Picture 6" descr="PANAMA PACIFICO 5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13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https://panamaaldia.news/expo-feria-de-la-asociacion-de-empresas-del-area-panama-pacifico-un-encuentro-de-crecimiento-bienestar-y-emprendimiento/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al Día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28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https://www.metrolibre.com/opini%C3%B3n/185434-ley-emma-una-buena-noticia.html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Metro Libre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06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://www.panama24horas.com.pa/panama/ley-emma-buenas-noticias-para-las-areas-economicas-especiales-como-panama-pacifico/?utm_source=feedburner&amp;utm_medium=twitter&amp;utm_campaign=Feed%3A+Panama24Horas+%28Panama24Horas+-+Noticias+e+Informaci%C3%B3n+de+Panam%C3%A1+y+el+Mundo%29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24 Horas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Facebook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07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https://www.facebook.com/elespectadordepanama/posts/10157714953511169/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El Espectador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Facebook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Faceboo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https://twitter.com/ElCFPanama/status/1316409889393123330?s=20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El Capital Financiero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https://twitter.com/NoticieroPanama/status/1316776613120540677?s=20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Noticiero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15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https://twitter.com/TReporta/status/1316760755795091458?s=20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Telemetro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16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https://twitter.com/TReporta/status/1317004963495673856?s=20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Telemetro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https://twitter.com/radiopanama/status/1317564509284859905?s=20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https://twitter.com/TravelPanamaNew/status/1318280935570329611?s=20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Travel Panama News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19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https://twitter.com/tvnnoticias/status/1318343401952215040?s=19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TVN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https://panamaaldia.news/expo-feria-de-la-asociacion-de-empresas-del-area-panama-pacifico-un-encuentro-de-crecimiento-bienestar-y-emprendimiento-2/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Panamá al Día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https://twitter.com/BoletinViajes/status/1318537453922258944?s=20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Viajes Boletín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3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https://twitter.com/iberoamericav/status/1318552327297564672?s=20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Ibero América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3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https://twitter.com/DiaaDiaPa/status/1318688449038184448?s=20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https://twitter.com/radiopanama/status/1318771493799538688?s=20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20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https://twitter.com/radiopanama/status/1318617982252118016?s=20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Radio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21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https://twitter.com/DiaaDiaPa/status/1318780301364121601?s=20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21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https://twitter.com/DiaaDiaPa/status/1319047059463409664?s=20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21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https://twitter.com/DiaaDiaPa/status/1319092357459931136?s=20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22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https://twitter.com/DiaaDiaPa/status/1319454745279582209?s=20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Día a Día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https://twitter.com/RevistaMartesF/status/1321184392698613761?s=20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Martes Financiero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https://elcapitalfinanciero.com/empresa-de-panama-pacifico-preparan-una-nueva-version-de-su-feria-comercial/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El Capital Financiero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1,000.00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4,000.00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27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https://twitter.com/RevistaMartesF/status/1321139345869414402?s=20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Martes Financiero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28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https://twitter.com/MetroLibrePTY/status/1321391902613102592?s=20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Metro Libre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Twitter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post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500.00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2,000.00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Twi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21207" cy="521207"/>
          </a:xfrm>
          <a:prstGeom prst="rect">
            <a:avLst/>
          </a:prstGeom>
        </p:spPr>
      </p:pic>
      <p:pic>
        <p:nvPicPr>
          <p:cNvPr id="7" name="Picture 6" descr="PANAMA PACIFICO 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http://prnoticiaspanama.com/expo-feria-de-la-asociacion-de-empresas-del-area-panama-pacifico-un-encuentro-de-crecimiento-bienestar-y-emprendimiento/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 Noticias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https://verpanama.com/expo-feria-2020-area-panama-pacifico/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Ver Panamá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b="1" sz="3500"/>
            </a:pPr>
            <a:r>
              <a:t>Publicaciones -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65760" y="1097280"/>
            <a:ext cx="1828800" cy="274320"/>
          </a:xfrm>
        </p:spPr>
        <p:txBody>
          <a:bodyPr/>
          <a:lstStyle/>
          <a:p>
            <a:pPr>
              <a:defRPr b="1" sz="1600"/>
            </a:pPr>
            <a:r>
              <a:t>14 de Octubre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r>
              <a:t>https://xpectativapty.com/2020/10/14/expo-feria-de-la-asociacion-de-empresas-del-area-panama-pacifico-un-encuentro-de-crecimiento-bienestar-y-emprendimiento/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1828800"/>
          <a:ext cx="3291840" cy="360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</a:tblGrid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Xpectativa Pty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Web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Tamaño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1 página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Publicitario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750.00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Valor Informativo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B/. 3,000.00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3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Mención de Marca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Presencia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3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Quote de vocero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Si</a:t>
                      </a:r>
                    </a:p>
                  </a:txBody>
                  <a:tcPr/>
                </a:tc>
              </a:tr>
              <a:tr h="360279">
                <a:tc>
                  <a:txBody>
                    <a:bodyPr/>
                    <a:lstStyle/>
                    <a:p>
                      <a:pPr>
                        <a:defRPr sz="1200" b="1"/>
                      </a:pPr>
                      <a:r>
                        <a:t>Favorabilidad mediática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Positiva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We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868680"/>
            <a:ext cx="533053" cy="521207"/>
          </a:xfrm>
          <a:prstGeom prst="rect">
            <a:avLst/>
          </a:prstGeom>
        </p:spPr>
      </p:pic>
      <p:pic>
        <p:nvPicPr>
          <p:cNvPr id="7" name="Picture 6" descr="PANAMA PACIFICO 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03120"/>
            <a:ext cx="3840480" cy="3840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12260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Tema de Office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Comsmarket 2</dc:creator>
  <cp:lastModifiedBy>David García</cp:lastModifiedBy>
  <cp:revision>235</cp:revision>
  <cp:lastPrinted>2019-11-18T20:53:53Z</cp:lastPrinted>
  <dcterms:created xsi:type="dcterms:W3CDTF">2019-05-27T22:30:32Z</dcterms:created>
  <dcterms:modified xsi:type="dcterms:W3CDTF">2020-08-19T03:04:24Z</dcterms:modified>
</cp:coreProperties>
</file>